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Week 2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ECE 499 Adam Dulay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16x16-bit registers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Made using an array of 16-bit logic vectors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Writes on falling edge as to make decode and writeback occur on the same clock 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08965-64B8-CF3E-D8E5-E2E1B3797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60" y="2166938"/>
            <a:ext cx="1995487" cy="24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1506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45488-29C6-B2BD-0864-A366A5CD8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638" y="-8217"/>
            <a:ext cx="3414714" cy="3227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C6896-60C9-B37E-E44D-E72FFF6D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3454947"/>
            <a:ext cx="5964826" cy="31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9DD6-1C2E-DEC4-0C9F-B7CF5D70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Dr. Taha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B55AE-AAEA-36C1-DDE0-5A3D9336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Told me to research different 16-bit instruction sets to see how they are organized</a:t>
            </a:r>
          </a:p>
          <a:p>
            <a:r>
              <a:rPr lang="en-US" dirty="0"/>
              <a:t>Has additional resources/tasks for me after I complete this step</a:t>
            </a:r>
          </a:p>
        </p:txBody>
      </p:sp>
    </p:spTree>
    <p:extLst>
      <p:ext uri="{BB962C8B-B14F-4D97-AF65-F5344CB8AC3E}">
        <p14:creationId xmlns:p14="http://schemas.microsoft.com/office/powerpoint/2010/main" val="357596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879-1B2E-96B2-BD24-B3D79F0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5798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295</TotalTime>
  <Words>69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Week 2 Summary</vt:lpstr>
      <vt:lpstr>Register File</vt:lpstr>
      <vt:lpstr>Results</vt:lpstr>
      <vt:lpstr>Meeting with Dr. Taha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1Summary</dc:title>
  <dc:creator>Adam Dulay</dc:creator>
  <cp:lastModifiedBy>Adam Dulay</cp:lastModifiedBy>
  <cp:revision>5</cp:revision>
  <dcterms:created xsi:type="dcterms:W3CDTF">2023-08-23T14:31:16Z</dcterms:created>
  <dcterms:modified xsi:type="dcterms:W3CDTF">2023-09-06T19:32:19Z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